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83257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a:solidFill>
                  <a:schemeClr val="tx1"/>
                </a:solidFill>
              </a:rPr>
              <a:t>GAUTAM M A</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:731121104303</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2</TotalTime>
  <Words>1175</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Deepak ES</cp:lastModifiedBy>
  <cp:revision>13</cp:revision>
  <dcterms:created xsi:type="dcterms:W3CDTF">2024-04-08T06:28:37Z</dcterms:created>
  <dcterms:modified xsi:type="dcterms:W3CDTF">2024-04-10T05:02:26Z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